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6640" cy="259228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Ремонт и благоустройство Памятника  погибшим односельчанам в годы  ВОВ село Летник ул. Ленина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920880" cy="3147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8136904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4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Памятник погибшим односельчанам  в годы ВОВ установлен в 1960 году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816424" cy="495801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312368" cy="4929411"/>
          </a:xfrm>
        </p:spPr>
      </p:pic>
    </p:spTree>
    <p:extLst>
      <p:ext uri="{BB962C8B-B14F-4D97-AF65-F5344CB8AC3E}">
        <p14:creationId xmlns:p14="http://schemas.microsoft.com/office/powerpoint/2010/main" val="232484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 годы эксплуатации (59 лет) ежегодно проводились  только косметические ремонты. Капитальный ремонт не проводился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4176464" cy="55446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032448" cy="5544616"/>
          </a:xfrm>
        </p:spPr>
      </p:pic>
    </p:spTree>
    <p:extLst>
      <p:ext uri="{BB962C8B-B14F-4D97-AF65-F5344CB8AC3E}">
        <p14:creationId xmlns:p14="http://schemas.microsoft.com/office/powerpoint/2010/main" val="163106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 В последние годы  темпы и объемы разрушения скульптур  увеличиваются, разрушились части солдата с автоматом и древка знамени.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320480" cy="5400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4176464" cy="5400600"/>
          </a:xfrm>
        </p:spPr>
      </p:pic>
    </p:spTree>
    <p:extLst>
      <p:ext uri="{BB962C8B-B14F-4D97-AF65-F5344CB8AC3E}">
        <p14:creationId xmlns:p14="http://schemas.microsoft.com/office/powerpoint/2010/main" val="282928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Железобетонная конструкция  скульптур  и постамента имеет сколы, трещины и выбоины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248472" cy="55446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032448" cy="5472608"/>
          </a:xfrm>
        </p:spPr>
      </p:pic>
    </p:spTree>
    <p:extLst>
      <p:ext uri="{BB962C8B-B14F-4D97-AF65-F5344CB8AC3E}">
        <p14:creationId xmlns:p14="http://schemas.microsoft.com/office/powerpoint/2010/main" val="400187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Памятник был установлен к братской могиле расстрелянных односельчан во время  оккупации села Летник в 1942 году и  солдат погибших при освобождении села, а так же могила перезахороненных солдат найденных в мирное время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824536" cy="51845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600400" cy="5184576"/>
          </a:xfrm>
        </p:spPr>
      </p:pic>
    </p:spTree>
    <p:extLst>
      <p:ext uri="{BB962C8B-B14F-4D97-AF65-F5344CB8AC3E}">
        <p14:creationId xmlns:p14="http://schemas.microsoft.com/office/powerpoint/2010/main" val="90893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Проектом предлагается заменить  существующий разрушающийся монумент на  новую скульптуру, а так же  установить  мемориал в память  труженикам тыла села  и детям войны.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922216" cy="525658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2420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14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ходе проведения работ предлагается площадь мемориала выполнить плиточным покрытием, установить ограждение, произвести озеленение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038600" cy="316835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960440" cy="4929411"/>
          </a:xfrm>
        </p:spPr>
      </p:pic>
    </p:spTree>
    <p:extLst>
      <p:ext uri="{BB962C8B-B14F-4D97-AF65-F5344CB8AC3E}">
        <p14:creationId xmlns:p14="http://schemas.microsoft.com/office/powerpoint/2010/main" val="1426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В ходе проведения работ предлагается площадь мемориала выполнить плиточным покрытием, установить ограждение, произвести озеленение В </a:t>
            </a:r>
            <a:r>
              <a:rPr lang="ru-RU" sz="2000" dirty="0" smtClean="0"/>
              <a:t>настоящее время производится благоустройство  центральной части села, рядом  с которой  и расположен Памятник погибшим односельчанам в годы ВОВ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74782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Ремонт и благоустройство Памятника  погибшим односельчанам в годы  ВОВ село Летник ул. Ленина</vt:lpstr>
      <vt:lpstr>Памятник погибшим односельчанам  в годы ВОВ установлен в 1960 году</vt:lpstr>
      <vt:lpstr>За годы эксплуатации (59 лет) ежегодно проводились  только косметические ремонты. Капитальный ремонт не проводился </vt:lpstr>
      <vt:lpstr>  В последние годы  темпы и объемы разрушения скульптур  увеличиваются, разрушились части солдата с автоматом и древка знамени.</vt:lpstr>
      <vt:lpstr>Железобетонная конструкция  скульптур  и постамента имеет сколы, трещины и выбоины</vt:lpstr>
      <vt:lpstr>Памятник был установлен к братской могиле расстрелянных односельчан во время  оккупации села Летник в 1942 году и  солдат погибших при освобождении села, а так же могила перезахороненных солдат найденных в мирное время </vt:lpstr>
      <vt:lpstr>Проектом предлагается заменить  существующий разрушающийся монумент на  новую скульптуру, а так же  установить  мемориал в память  труженикам тыла села  и детям войны.</vt:lpstr>
      <vt:lpstr>В ходе проведения работ предлагается площадь мемориала выполнить плиточным покрытием, установить ограждение, произвести озеленение </vt:lpstr>
      <vt:lpstr>В ходе проведения работ предлагается площадь мемориала выполнить плиточным покрытием, установить ограждение, произвести озеленение В настоящее время производится благоустройство  центральной части села, рядом  с которой  и расположен Памятник погибшим односельчанам в годы ВОВ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Ремонт и благоустройство Памятника  погибшим односельчанам в годы  ВОВ село Летник ул. Ленина</dc:title>
  <dc:creator>Константин</dc:creator>
  <cp:lastModifiedBy>Константин</cp:lastModifiedBy>
  <cp:revision>7</cp:revision>
  <cp:lastPrinted>2019-11-15T08:07:28Z</cp:lastPrinted>
  <dcterms:created xsi:type="dcterms:W3CDTF">2019-11-15T07:17:02Z</dcterms:created>
  <dcterms:modified xsi:type="dcterms:W3CDTF">2019-11-22T11:18:19Z</dcterms:modified>
</cp:coreProperties>
</file>